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i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Nọmba 16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Okwu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/>
              <a:t>Chineke kpọrọ Moses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Mozis nụrụ olu Chineke, gịnị ka ọ hụrụ?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osisi vaịn mara mma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igwe ojii na égbè eluigwe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ọhịa na-ere ọkụ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oke osimiri kewara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ọhịa na-ere ọkụ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25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400"/>
              <a:t>Gideon na narị ndị ikom atọ ya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lang="i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/>
              <a:t>Mọ-ozi nke Jehova we me ka Gideon hu Ya anya, ọ si, Jehova nọyere gi, dike n'agha.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Ndị ikpe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Mọ-ozi nke Jehova we me ka Gideon hu Ya anya, si, Chineke nọyere gi, dike n'agha. Chineke nyere ya obi ike site na igirigi na ajị anụ.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obi siri ya ike na Chineke na-akpọ ya, o mebiri Bel na ebe ịchụàjà ya nke ụmụ Izrel na-efe.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gwara Gidiọn ka ọ họrọ ndị agha ga-emeri ndị Midian. Dị ka ntụziaka Chineke si dị, ọ bụ nanị narị ndị ikom atọ ka a họpụtara.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nyere ya atụmatụ magburu onwe ya ịwakpo ha. Chineke kwere ka ha nwee opi na ite tọgbọ chakoo nke nwere ọwa n'ime.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N’abalị, Gidiọn na narị ndị ikom atọ ya mere atụmatụ Chineke nyere ha. Ha meriri ndị Midian n’agha.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na narị ndị ikom atọ ya meriri n’agha a lụrụ ọtụtụ ndị Midian nanị site n’irube isi n’iwu Chineke.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Ihe nzuzo imeri ná ndụ m bụ irubere Chineke isi.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 bụ Chineke Pụrụ Ime Ihe Nile nke nwere ike imeri ọtụtụ ndị agha ndị iro ya na narị ndị ikom atọ.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Kedu nke a na-ejighị mee ihe maka Gidiọn na ndị ikom 300 ya imeri ndị iro ha?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mma agha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ọwa ọkụ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mma agha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Jehova we hu na ọ gabigawo ihu, Chineke we kpọ ya òkù</a:t>
            </a: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site n'ime ohia,</a:t>
            </a: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"Moses, Moses!" Moses we si, Lem.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lang="i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/>
              <a:t>Mọ-ozi nke Jehova we me ka Gideon hu Ya anya, ọ si, Jehova nọyere gi, dike n'agha.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Ndị ikpe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26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/>
              <a:t>Samson, dike dike.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Nwayi ahu we mua nwa-nwoke, kpọ aha-ya Samson. O we tolite, Jehova we gọzie ya;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Ndị ikpe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Otù onye-ndú aha-ya bu Samson n'etiti ndi-isi Israel. Ọ bụ nwoke a ga-ekewapụ n’ebe Chineke nọ site n’ọmụmụ.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Samsịn bụ dike nke ukwuu. N’ihi Samson, ndị Filistia na mba ndị ọzọ na-emegbu ha enweghị ike imegbu ụmụ Izrel</a:t>
            </a:r>
            <a:r xmlns:a="http://schemas.openxmlformats.org/drawingml/2006/main">
              <a:rPr lang="i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ọzọ.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Ike ya sitere na ntutu isi ya. Ma, a kpụrụla ntutu isi ya site n'ịghọgbuo ya. Ya mere, ọ tụfuru ike ya.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 jidere Samson ma ndị iro chịrị ya ọchị. Ọ kwara ụta na a ghọgburu ya n’ihi mpako.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kpegaara Chineke ekpere ka o wusie ya ike ọzọ n’ikpeazụ. Chineke zara ekpere ya ma nye ya ike n'ikpeazụ.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 bụ nwoke e nyere amara na ọkpụkpọ òkù pụrụ iche sitere na Chineke.</a:t>
            </a:r>
            <a:r xmlns:a="http://schemas.openxmlformats.org/drawingml/2006/main">
              <a:rPr lang="i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n'ihi mpako ya,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tufuru ha nile.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bụkwa ụmụ Chineke hụrụ n’anya bụ́ ndị natara amara na ozi Chineke.</a:t>
            </a:r>
            <a:r xmlns:a="http://schemas.openxmlformats.org/drawingml/2006/main">
              <a:rPr lang="i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 mere, anyị ga-adị umeala n’obi n’ihu Okwu Chineke.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na-ege ntị ma na-aza ekpere anyị bụ́ eziokwu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Mba.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Okwu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400"/>
              <a:t>Ọdachi iri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Olee ebe ike Samsịn si bịa?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ntutu isi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ogwe 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ụkwụ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ntutu isi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Nwayi ahu we mua nwa-nwoke, kpọ aha-ya Samson. O we tolite, Jehova we gọzie ya;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Ndị ikpe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27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/>
              <a:t>Ruth, Nwanyị mara mma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Ndị gị ga-abụ ndị m, Chineke gị ga-abụkwa Chineke 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Otu nwaanyị Juu aha ya bụ Neomi nwere ụmụ nwoke abụọ lụrụ ndị mba ọzọ. Ma, ụmụ ya abụọ nwụrụ. Ya mere, ọ hapụrụ ya na ndị nwunye ụmụ ya abụọ.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ama ebiere ndifiak nnyọn̄ ufọk esie ke Judah. Ọ gwara nwunye ụmụ ya abụọ ka ha lọta. Ma, nwunye nwa ya nke abụọ alaghachighị n’obodo ya, kama o soro nne di ya biri na Juda.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                                  ulari                    kuru ‘nke              k ` a, n’ihi na o nweghi onye ga-ejizi ezin ul.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                       ulaba ọka  fọduru n’ubi Boaz. Boaz chere na ọ bụ nwaanyị a ma ama, o wee lụọ Rut.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nabatara Rut na Neomi dị ka ezinụlọ ma bie ndụ obi ụtọ. N’ọdịnihu, Eze Devid na Jizọs si n’eriri Boaz na Rut bịa.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/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 bụ onye mba ọzọ. Ọ bụ ezigbo nwanyị na ezi obi wee jeere nne di ya ozi nke ọma.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 mere, a gọziri ya.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Anyị kwesịkwara inyere ndị agbata obi anyị aka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na-efekwa Chineke ofufe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jiri ezi obi na ezi obi.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ndi Ijipt gāmara na Mu onwem bu Jehova mb͕e M'gēseti akam imegide Ijipt, me ka umu Israel si na ya puta.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adịghị ele ihe anya kama na-ele obi.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mere Neomi ji si Moab lọta Juda?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ọ dara ọrịa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di ya nwụrụ..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ụmụ ya nwoke abụọ nwụrụ.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ọ chọrọ izute ezinụlọ ya..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n'ihi na ụmụ ya nwoke abụọ nwụrụ.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Ndị gị ga-abụ ndị m, Chineke gị ga-abụkwa Chineke 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28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400"/>
              <a:t>Ekpere 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Nwa-okoro ahu, bú Samuel, we nāga n'iru na n'amara n'iru Jehova na n'ebe madu nọ.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enweghị nwa nwoke. N’ihi ya, o wutere ya nke na o kpegaara Chineke ekpere. "Oh, Nna Chineke, ọ bụrụ na ị nye m nwa nwoke, m ga-enye ya maka gị ụbọchị niile nke ndụ ya."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chetara ekpere ya wee nye Hana nwa nwoke aha ya bụ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nyere nwa ya nwoke ka ọ fee Chineke n’ụlọ nsọ dị ka o kpere n’ekpere.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biri n’ụlọ nsọ ahụ na-efe Chineke. O nwetara otutu amara site n'aka madu na Chineke.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Obere Samuel tolitere nke ọma ma bụrụ nwa okorobịa. Mgbe e mesịrị, ọ ghọrọ onye amụma gere ntị n'olu Chineke.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Mozis gwara eze Ijipt, bụ́ Fero, iwu Chineke. "Nke a bụ ihe Jehova kwuru: Hapụ ndị m, ka ha fee m ofufe."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Chineke gere Hana ekpere niile, cheta ya ma zaa ya nke ọma.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na-anụ ekpere anyị niile.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 mere, anyị aghaghị ikpe ekpere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kpọrọ ihe na eziokwu.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gere ekpere anyị ma zaa ya nke ọma.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lang="i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Ajụjụ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mere Hana ji wute otú ahụ?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n'ihi afọ mgbu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n'ihi enweghị ego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ọ dịghị nwa nwoke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ọ jọrọ njọ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n'ihi na ọ dịghị nwa nwoke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Nwa-okoro ahu, bú Samuel, we nāga n'iru na n'amara n'iru Jehova na n'ebe madu nọ.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Mba.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400"/>
              <a:t>Eze Sọl, Eze mbụ nke Izrel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Jehova we si, Ge ha nti, nye ha eze. Samuel we si ndikom Israel, Laghachi, onye ọ bula n'obodo-ya.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"Anyị chọrọ eze!" Ndị Izrel rịọrọ Samuel ka e nye ha eze.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 ga-enye ha eze dị ka ha rịọrọ.” Chineke zara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zigara Sọl ka ọ gakwuru Samuel. Chineke kwere ka Samuel wụsa mmanụ n’isi ya ka ọ bụrụ eze Izrel.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"Nke a bụ onye ndú anyị, Sọl." Samuel mere ka ụmụ Izrel mara na Chineke họpụtara Sọl ka ọ bụrụ onye ndú Izrel.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"Ụzọ adịghị! Ònye bụ Chineke? Mu onwem bu chi, Fero juru ya nke-uku.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Na mbụ, Sọl duziri ụmụ Izrel nke ọma n'iji ikwesị ntụkwasị obi rube isi n'uche Chineke. Otú ọ dị, ọ ghọrọ eze ọjọọ nke ghọgburu uche Chineke n’ihi mpako na mpako ya.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mbụ, Sọl dị umeala n'obi.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Otú ọ dị, mgbe ọ ghọrọ eze.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rubeghi kwa isi n'uche Chineke ọzọ.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 ghọrọ onye mpako na anyaukwu.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Ị ga-adị umeala n’obi mgbe niile mgbe Nna gị Chineke na-ebuli gị elu.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hụrụ ndị dị umeala n'obi n'anya,</a:t>
            </a: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ọ nāju ndi-npako.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ndị Izrel gwara Samuel?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Okwu Chineke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ụlọ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eze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Jehova we si, Ge ha nti, nye ha eze. Samuel we si ndikom Israel, Laghachi, onye ọ bula n'obodo-ya.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Mba.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/>
              <a:t>Nwa okorobia, David onye gburu Goliath</a:t>
            </a:r>
            <a:r xmlns:a="http://schemas.openxmlformats.org/drawingml/2006/main">
              <a:rPr lang="ig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Devid we si onye Filistia ahu, Gi onwe-gi were mma-agha na ube na ube, biakwasim: ma mu onwem nābiakute gi n'aha Jehova nke usu nile nke ndi-agha, bú Chineke nke usu nile nke Israel, Onye i taworo uta.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 nwere otu nnukwu onye agha a na-akpọ Golayat n’ebe ndị Filistia mara ụlọikwuu. Ọ kparịrị aha Chineke site n'ịmalite ọgụ.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Ọ dịghị onye ọ bụla nwara anwa ibuso ya agha n’ihi na ọ tụrụ ya ụjọ.</a:t>
            </a:r>
          </a:p>
          <a:p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Na mb͕e ahu, nwa-nwoke, Devid we si eze Sọl, M'gāje buso ya agha.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'Enwere m ike imeri ya ma ọ bụrụ na Chineke nọnyeere m.'</a:t>
            </a:r>
          </a:p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Devid were nkume ise na-akwọ mụrụmụrụ bịakwute Golayat.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Mozis kpegaara Chineke ekpere. "Onyenwe anyị, biko mee ka m mara ihe ị ga-eme site ugbu a gaa n'ihu."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Devid we si Golaiat, onye were mma-agha na ube bia izute ya. “M na-ebuso unu agha n’aha Jehova Chineke!”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Devid tụpụrụ nkume, tie Golayat n'egedege ihu ya.</a:t>
            </a:r>
          </a:p>
          <a:p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Devid nwetara mmeri n'agha a site n'enyemaka Chineke.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nkuzi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Ndị agha Izrel tụrụ egwu</a:t>
            </a:r>
            <a:r xmlns:a="http://schemas.openxmlformats.org/drawingml/2006/main">
              <a:rPr lang="i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nke dike Goliath. Ha tụrụ ya egwu.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Otú ọ dị, Devid, bụ́ onye kweere ná nchebe Chineke, ji obi ike buso ya agha ma merie ya.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kwesịrị ikweta na Chineke na-echebe anyị mgbe niile. Anyị nwere ike inwe obi ike site na nkwenye na Chineke ga-echebe anyị n'ọnọdụ ọ bụla.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Obi ike nke sitere na nkwenye na Chineke nwere ike imeri egwu ọ bụla.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na-enye ndị na-alụ ọgụ maka ya mmeri.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/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bụ ihe Devid tụrụ na Golayat?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mma agha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nkume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nkume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Devid we si onye Filistia ahu, Gi onwe-gi were mma-agha na ube na ube, biakwasim: ma mu onwem nābiakute gi n'aha Jehova nke usu nile nke ndi-agha, bú Chineke nke usu nile nke Israel, Onye i taworo uta.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Chineke we me ka ihe ọjọ iri dakwasi n'ala Ijipt nile. Ndị Ijipt na Fero amarala onye bụ ezi Chineke.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“Moses, si n’Ijipt pụta, gị na ụmụ Izrel nile ugbu a.” Fero enweghị ihe ọzọ ọ ga-eme ma ọ́ bụghị ịhapụ ha ka ha laa.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Fero chere na ya kachasi ike na ileghara Chineke anya.</a:t>
            </a:r>
            <a:r xmlns:a="http://schemas.openxmlformats.org/drawingml/2006/main">
              <a:rPr lang="i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 mere, ọ ghaghị ịnọ n'okpuru nnukwu ọdachi.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Anyị ga-ekwupụta na Chineke bụ Onye Pụrụ Ime Ihe Niile, ọ bụghị anyị.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Jehova we hu na ọ gabigawo ihu, Chineke we kpọ ya òkù</a:t>
            </a: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site n'ime ohia,</a:t>
            </a: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"Moses, Moses!" Moses we si, Lem.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dị iche n'ụdị arụsị ma ọ bụ chi ụgha ndị ọzọ.</a:t>
            </a: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dị ndụ ma jiri ike dị ike na-arụ ọrụ.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Ọdachi ole ka Chineke mere ka ọ dakwasị Ijipt?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asaa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iri na abuo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iri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ndi Ijipt gāmara na Mu onwem bu Jehova mb͕e M'gēseti akam imegide Ijipt, me ka umu Israel si na ya puta.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Mba. 18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400"/>
              <a:t>Ogidi igwe ojii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4400"/>
              <a:t>na Ogidi ọkụ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N'ehihie, Jehova nēje n'iru ha n'ogidi igwe-oji, iduru ha n'uzọ-ha na n'abali n'ogidi ọku inye ha ìhè, ka ha we je ije n'ehihie ma-ọbu n'abali.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Ụmụ Izrel biri n’Ijipt narị afọ anọ na iri atọ. Ha si n’Ijipt pụọ maka ịlaghachi n’ala ahụ e kwere ná nkwa—nke bụ́ Kenan—n’ọgwụgwụ narị afọ anọ na iri atọ ahụ.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"Olee otu anyị ga-esi nweta ụzọ ziri ezi?", "Gịnị ma ọ bụrụ na anyị zutere ndị ọjọọ n'ụzọ?" Ha na-echegbu onwe ha nke ukwuu.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N’oge ahụ, Chineke gosiri ha ihe àmà na-egosi na ọ na-eduzi ha. Ọ bụ ogidi ígwé ojii.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N'abalị, ọ ghọrọ ogidi ọkụ. Otú a ka Chineke duziri ha abalị na ehihie.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"Anyị adịghị atụ egwu, n'ihi na Chineke nọnyeere anyị!" Ndị Izrel kelere Chineke maka iji ogidi igwe ojii na ogidi ọkụ duzie ha.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Otu ụbọchị, mgbe Mozis hụrụ ka onye Ijipt na-eti onye Izrel ihe, o were iwe, kwadoo ndị ya ma gbuo onye Ijipt ahụ.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lang="i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nkuzi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Mgbe ọtụtụ ndị Izrel gafere n’ọzara dị ize ndụ, Chineke gosiri ha ihe àmà na-egosi na o ji ogidi ígwé ojii na ogidi ọkụ duzie ha ma chebe ha.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Ugbu a, Chineke nọnyeere m ma chebe m. Ka anyị kele Chineke.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na-anọnyere anyị mgbe niile.</a:t>
            </a: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 na-echebekwa anyị abalị na ehihie.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Mgbe ndị Izrel si n’Ijipt pụta, gịnị ka Chineke ji duzie ha?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ogidi igwe ojii na ogidi ọkụ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nnụnụ na azụ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anyanwụ na ọnwa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nkịta na nwamba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ogidi igwe ojii na ogidi ọkụ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N'ehihie, Jehova nēje n'iru ha n'ogidi igwe-oji, iduru ha n'uzọ-ha na n'abali n'ogidi ọku inye ha ìhè, ka ha we je ije n'ehihie ma-ọbu n'abali.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19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400"/>
              <a:t>Ụmụ Izrel na-agafe n’oké osimiri ahụ kewara ekewa n’ala akọrọ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Moses we setipu aka-ya n'elu oké osimiri ahu, n'abali ahu nile YHWH we were ifufe Iru-anyanwu di ike me ka oké osimiri ahu laghachi, me ka ọ ghọ ala-akọrọ. E kewara mmiri ahụ.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Mozis na ụmụ Izrel zutere Oké Osimiri Uhie ka ha na-aga Kenan.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Ndị Ijipt chụpụrụ ụmụ Izrel ka ha jide ha ọzọ.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ahụ, e nwere ihe magburu onwe ya! Chineke mere ka Oké Osimiri Uhie kewara, ụmụ Izrel wee gafee n’ala akọrọ.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Ndi-agha Ijipt we chua ha n'azu, ma oké osimiri laghachiri ọzọ; Ọ dịghị otu n'ime ha lanarịrị.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Mb͕e Fero nuru nka, Moses we tua egwu ya, si n'ulo Ijipt b͕alaga, je biri n'ọzara Midian.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Anyị na-ekele Chineke maka ịzọpụta anyị! Ụmụ Izrel niile ji obi ụtọ bụrụ abụ na-enye ọṅụ.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Abasi ama anyan̄a nditọ Israel osio ke idiọk idaha mmọ.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 nọkwa na ọnọdụ ịnwụ n'ihi mmehie, ma Chineke zitere Jizọs ịzọpụta m!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zọpụtara m n'ọnwụ ebighị ebi!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Oh, Nna Chineke, daalụ nke ukwuu!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 ọ bụ?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bụ onye nzọpụta anyị nke ji ụzọ magburu onwe ya zọpụta ndị ya.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Olee otú ndị Izrel si gafee Oké Osimiri Uhie?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zitere ha nnukwu ụgbọ mmiri.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kwere ka ha jee ije n’elu mmiri oké osimiri.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kewara Oké Osimiri Uhie, me ka ha jegharia</a:t>
            </a:r>
          </a:p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 kpọrọ nkụ.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kwere ka ha felie n'elu oké osimiri.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Chineke kewara Oké Osimiri Uhie, me ka ha jegharia</a:t>
            </a:r>
          </a:p>
          <a:p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ala kpọrọ nkụ.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Moses we setipu aka-ya n'elu oké osimiri ahu, n'abali ahu nile YHWH we were ifufe Iru-anyanwu di ike me ka oké osimiri ahu laghachi, me ka ọ ghọ ala-akọrọ. E kewara mmiri ahụ.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20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/>
              <a:t>CHINEKE KWESỊRỊ Anụ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"Anụwo m ntamu nke ụmụ Izrel, sị ha, 'N'uhuruchi ka unu ga-eri anụ, ma n'ụtụtụ ka unu ga-eju unu nri, unu ewe mara na Mụ onwe m bụ Jehova bụ́ Chineke unu.'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Ụmụ Izrel enweghị ihe oriri n’ọzara. Ha wee tamu ntamu megide Mozis na Chineke.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Jehova we si Moses. M ga-esi n'eluigwe rịdata gị ihe oriri.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N'ụtụtụ, flakes ndị dị gịrịgịrị dị ka ntu oyi pụtara n'ala ọzara.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Mozis dịrị ndụ dị ka onye ọzụzụ atụrụ afọ iri anọ, n'ikpeazụkwa, ọ gbara afọ iri asatọ.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N'uhuruchi, nnunu quail biaruru ha n'aru, da n'ala, kpuchie ọmuma-ulo-ikwū. Ha chikọtara ha, sie nri, rie ha. Agụụ agụghị ha ọbụna n’ọzara.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"Chineke, i meela!" Ike pụrụ ime ihe nile nke Chineke tụrụ Mozis na ụmụ Izrel n’anya.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nyere ndị Ya nri kwa ụbọchị n'ụzọ dị ịtụnanya na ike ya dị ike ọbụna n'ime ọzara ebe ha na-enweghị ike ịhụ ihe ọ bụla.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Anyị kwenyere na Chineke ga-enye anyị ihe ndị dị anyị mkpa n'ụzọ magburu onwe ya n'ikwesị ntụkwasị obi.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 ọ bụ?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 bụ Chineke magburu onwe ya onye mara ihe ndị dị anyị mkpa tupu oge eruo ma na-enye ha ụzọ Ya dị ịtụnanya.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Chineke nyere ndị ya agụụ na-agụ?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na Quail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Achịcha na mmiri ara ehi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Anụ na mmiri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Osikapa na ofe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Manna na Quail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"Anụwo m ntamu nke ụmụ Izrel, sị ha, 'N'uhuruchi ka unu ga-eri anụ, ma n'ụtụtụ ka unu ga-eju unu nri, unu ewe mara na Mụ onwe m bụ Jehova bụ́ Chineke unu.'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Mba.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/>
              <a:t>Iwu Iri ahụ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Moses we nọyere Jehova ọgu ubọchi abua ehihie na abali nērighi ihe</a:t>
            </a: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achịcha ma ọ bụ mmiri ọṅụṅụ. O we de n'elu mbadamba nkume ahu okwu nile nke ọb͕ub͕a-ndu ahu, bú iwu iri ahu.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Ụmụ Izrel rutere n’Ugwu Horeb (Ugwu Saịnaị). Ebube nke Onye-nwe Chineke jupụtara n’elu Mont Saịnaị (Ugwu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we si Moses, Rigokutem n'ugwu ahu. Moses we rigoro n'ugwu nke Chineke.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Otu ụbọchị, Chineke kpọrọ ya n'ime ọhịa na-ere ọkụ wee sị ya. M'nēziga gi jekuru Fero izọputa ndim, bú umu Israel n'Ijipt.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Jehova, bú Chineke, zukọrọ n'ugwu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nyere Moses mbadamba nkume. Chineke dere iwu na iwu na ya ka ụmụ Izrel debe-Iwu Iri ahụ.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"I meela, Onyenwe anyị, maka inye anyị iwu."</a:t>
            </a:r>
          </a:p>
          <a:p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Mosis chere, “M ga-anapụta ma kuziere Iwu Iri a dị oké ọnụ ahịa.”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Iwu iri ahụ bụ ụkpụrụ dị oké ọnụ ahịa nke Chineke nyeworo maka ndụ anyị.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 bụrụ na anyị erubere iwu Chineke isi, ndụ anyị ga-adị Chineke mma.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enyela anyị iwu na iwu iri.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mere ka anyị mata onwe ya site na iwu ndị a na iwu.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Ebee ka Chineke dere Iwu Iri ahụ?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mbadamba osisi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apịtị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mbadamba nkume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Akwụkwọ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mbadamba nkume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mbadamba nkume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Moses we nọyere Jehova ọgu ubọchi abua ehihie na abali nērighi ihe</a:t>
            </a: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achịcha ma ọ bụ mmiri ọṅụṅụ. O we de n'elu mbadamba nkume ahu okwu nile nke ọb͕ub͕a-ndu ahu, bú iwu iri ahu.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22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400"/>
              <a:t>Nwa ehi ọla edo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O were ihe ha nyere ya were mee ya ka ọ bụrụ ihe a kpụrụ akpụ n’ụdị ya</a:t>
            </a:r>
          </a:p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nke nwa ehi, jiri ngwá ọrụ kpụọ ya. Ha we si, Ndia bu chi-unu, Israel, ndi mere ka unu si n'Ijipt rigota.</a:t>
            </a:r>
          </a:p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Mozis na-esighị n’Ugwu ahụ rịdata ruo ogologo oge, ahụ́ erughị ha ala. "Anyị chọrọ chi anyị ka ọ na-edu anyị kama Mozis."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Mozis laghachiri n’Ijipt ịzọpụta ndị ya bụ́ ụmụ Izrel ndị ji mkpara Chineke nyere ya.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 mere, ha kpụrụ nwa ehi ọlaedo ma fee ya dị ka chi ha na-edu 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Mozis bụ́ onye ji Iwu Iri ahụ rịdata were iwe nke ukwuu.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wesoro ha iwe nke ukwuu. M ga-ebibi ha. M'gēme kwa ka i ghọ mba uku.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Ma, Mozis kpere ekpere ka Chineke gbaghara ha kpamkpam. Chineke nụrụ ekpere Mozis wee gbaghara ha.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lang="i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Ihe Chineke kacha asị bụ ife chi ọzọ kama ife ya ofufe.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Emerela onwe-gi ihe-efu ọ bula.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Ihe ọ bụla merenụ, ị gaghị akpọ isiala nye ha ofufe.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rgbClr val="FF0000"/>
                </a:solidFill>
              </a:rPr>
              <a:t>Chineke?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kpọrọ ikpere arụsị asị karịa kama Ya.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Olee arụsị ndị Izrel mere maka ime mmehie?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ọla edo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Nwa ehi ọla edo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Nwa ehi ọla ọcha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Silver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Nwa ehi ọla edo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O were ihe ha nyere ya were mee ya ka ọ bụrụ ihe a kpụrụ akpụ n’ụdị ya</a:t>
            </a:r>
          </a:p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nke nwa ehi, jiri ngwá ọrụ kpụọ ya. Ha we si, Ndia bu chi-unu, Israel, ndi mere ka unu si n'Ijipt rigota.</a:t>
            </a:r>
          </a:p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Ọpụpụ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23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400"/>
              <a:t>Ulo Chineke (Ulo-obi) di n'ime ọzara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N'ubọchi emere ebe-obibi ahu, bú ulo-ikwū nke ihe-àmà ahu, igwe-oji ahu nēkpuchi ya. Site n'anyasi rue ututu ígwé ojii nke di n'elu ebe-obibi ahu di ka ọku.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Ọnụọgụ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Chineke kpọrọ Mozis ka ọ bụrụ onye ndú ụmụ Izrel mgbe ọ dị afọ iri asatọ.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Atụmatụ Chineke dị iche na nke anyị, mana atụmatụ Ya na-ezu oke mgbe niile.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ga-ekwere na atụmatụ Chineke zuru oke na anyị ga-adabere na Ya.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gwara Moses ka o me ebe-obibi ahu ulo nke Chineke.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gwara ihe niile gbasara ebe-obibi ahụ-ụdị ya na ihe niile ekwesịrị ịkwado 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mekwara ka ha mara otú e si eji ihe ọ bụla eme ihe mgbe ha na-efe Chineke n’ụlọikwuu ahụ.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Mozis na ụmụ Izrel mere ebe-obibi-ụlọ nke Chineke dị ka ntụziaka Chineke si dị.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N'ubọchi nke ulo-ikwū ahu, igwe-oji ahu nke nēgosi ebube nke Chineke nēkpuchi ya. Ụlọikwuu ahụ bụ ihe ịrịba ama na Chineke nọnyeere ụmụ Izrel.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kwere ka ụmụ Izrel rụọ ebe-obibi-ụlọ nke Chineke, ma mee ka ha biri na ebe-obibi ahụ dị ka etiti ha.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Anyị kwesịrị ibi ndụ na Chineke dị ka uche na ndụ anyị etiti.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rgbClr val="FF0000"/>
                </a:solidFill>
              </a:rPr>
              <a:t>Chineke?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na-ebinyere anyị, soro anyị na-ejegharị, na-edu anyị, na-agwakwa anyị okwu.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Chineke kwere ka ụmụ Izrel mee?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Nwa ehi ọla edo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Iwu 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Ụlọikwuu-Ụlọ nke Chineke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Ụlọikwuu-Ụlọ nke Chineke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bg1">
                    <a:lumMod val="50000"/>
                  </a:schemeClr>
                </a:solidFill>
              </a:rPr>
              <a:t>N'ubọchi emere ebe-obibi ahu, bú ulo-ikwū nke ihe-àmà ahu, igwe-oji ahu nēkpuchi ya. Site n'anyasi rue ututu ígwé ojii nke di n'elu ebe-obibi ahu di ka ọku.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Ọnụọgụ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Nọmba 24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okwu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400"/>
              <a:t>Jeriko dara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 ọ bụ?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na-edu anyị na atụmatụ ya zuru oke. Enweghị mmejọ ọ bụla na atụmatụ Chineke.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Ub͕ò nke-asa, mb͕e ndi-nchu-àjà fùru opì-ike, Joshua we nye ndi Israel iwu, si, Tienu nkpu, n'ihi na Jehova enyewo unu obodo ahu;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Ụmụ Izrel chọrọ ịbanye n’ala ahụ e kwere ná nkwa. Ma Jeriko, nke bụ nnukwu ụlọ, gbochiri ha ụzọ.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wee gwa Jọshụa, bụ́ onye ndú ha, ka a ga-ebibi 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Ụmụ Izrel wee na-aga gburugburu mgbidi Jeriko ruo ụbọchị asaa dị ka ntụziaka Chineke si dị.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ha na-aga gburugburu mgbidi ahụ ruo ụbọchị isii, ụbọchị nke ọ bụla n'otu oge, Jeriko adịghị ebuli otu sentimita.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N’ụbọchị nke asaa, ha gara ya gburugburu ugboro asaa. Na nke ugboro nke asaa, ha tiri mkpu n'oké olu, mgbidi ahụ daa.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Ụmụ Izrel enweghị ike ibibi Jeriko site n’ike nke aka ha. Ma Chineke bibiri Jeriko site n’ike nke aka Ya maka ha.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Ụmụ Izrel enwewo mmeri site n’irubere Chineke isi.</a:t>
            </a: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anyị bie ndụ anyị n’irubere Chineke isi.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anyị kele Chineke maka ime ka anyị merie!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3200"/>
              <a:t>Chineke?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rgbClr val="C00000"/>
                </a:solidFill>
              </a:rPr>
              <a:t>Chineke..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Chineke na-enye ndị ya mmeri site na nnukwu ike ya.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Ọ bụ Chineke nke Mmeri!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Chineke nyere Jọshụa ka o bibie Jeriko?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Tụfuo nkume na Jeriko ruo ụbọchị asaa.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Kpee ekpere ụbọchị asaa maka 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Bụkuo abụ otuto ụbọchị asaa maka 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Mee mgbidi Jeriko ruo ụbọchị asaa wee na</a:t>
            </a:r>
          </a:p>
          <a:p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n'ubọchi ikpe-azu tie nkpu.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Mee mgbidi Jeriko ruo ụbọchị asaa wee na</a:t>
            </a:r>
          </a:p>
          <a:p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n'ubọchi ikpe-azu tie nkpu.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Ub͕ò nke-asa, mb͕e ndi-nchu-àjà fùru opì-ike, Joshua we nye ndi Israel iwu, si, Tienu nkpu, n'ihi na Jehova enyewo unu obodo ahu;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